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08" y="-1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ABF01355-BF71-44ED-8DF5-F2EB2A20A45A}" type="datetimeFigureOut">
              <a:rPr lang="en-US" smtClean="0"/>
              <a:t>5/12/2011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5E2B4BDB-A2F8-4820-82DA-1373F422D23C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Sentences vs. Questions in Spanish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Word order and other fun facts!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Una</a:t>
            </a:r>
            <a:r>
              <a:rPr lang="en-US" dirty="0" smtClean="0"/>
              <a:t> </a:t>
            </a:r>
            <a:r>
              <a:rPr lang="en-US" dirty="0" err="1" smtClean="0"/>
              <a:t>Frase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sentence (</a:t>
            </a:r>
            <a:r>
              <a:rPr lang="en-US" dirty="0" err="1" smtClean="0"/>
              <a:t>una</a:t>
            </a:r>
            <a:r>
              <a:rPr lang="en-US" dirty="0" smtClean="0"/>
              <a:t> </a:t>
            </a:r>
            <a:r>
              <a:rPr lang="en-US" dirty="0" err="1" smtClean="0"/>
              <a:t>frase</a:t>
            </a:r>
            <a:r>
              <a:rPr lang="en-US" dirty="0" smtClean="0"/>
              <a:t>) in English follows the regular pattern of a subject + a verb</a:t>
            </a:r>
          </a:p>
          <a:p>
            <a:r>
              <a:rPr lang="en-US" dirty="0" smtClean="0"/>
              <a:t>Ex: </a:t>
            </a:r>
            <a:r>
              <a:rPr lang="en-US" b="1" dirty="0" smtClean="0"/>
              <a:t>The</a:t>
            </a:r>
            <a:r>
              <a:rPr lang="en-US" dirty="0" smtClean="0"/>
              <a:t> </a:t>
            </a:r>
            <a:r>
              <a:rPr lang="en-US" b="1" dirty="0" smtClean="0"/>
              <a:t>phone </a:t>
            </a:r>
            <a:r>
              <a:rPr lang="en-US" b="1" i="1" dirty="0" smtClean="0"/>
              <a:t>rings</a:t>
            </a:r>
            <a:r>
              <a:rPr lang="en-US" dirty="0" smtClean="0"/>
              <a:t>.   </a:t>
            </a:r>
            <a:r>
              <a:rPr lang="en-US" b="1" dirty="0" smtClean="0"/>
              <a:t>The students </a:t>
            </a:r>
            <a:r>
              <a:rPr lang="en-US" b="1" i="1" dirty="0" smtClean="0"/>
              <a:t>laugh</a:t>
            </a:r>
            <a:r>
              <a:rPr lang="en-US" dirty="0" smtClean="0"/>
              <a:t>. </a:t>
            </a:r>
          </a:p>
          <a:p>
            <a:r>
              <a:rPr lang="en-US" dirty="0" smtClean="0"/>
              <a:t> In English, adjectives go BEFORE the noun</a:t>
            </a:r>
          </a:p>
          <a:p>
            <a:r>
              <a:rPr lang="en-US" dirty="0" smtClean="0"/>
              <a:t>Ex: I see a </a:t>
            </a:r>
            <a:r>
              <a:rPr lang="en-US" b="1" i="1" dirty="0" smtClean="0"/>
              <a:t>green</a:t>
            </a:r>
            <a:r>
              <a:rPr lang="en-US" b="1" dirty="0" smtClean="0"/>
              <a:t> car</a:t>
            </a:r>
            <a:r>
              <a:rPr lang="en-US" dirty="0" smtClean="0"/>
              <a:t>. The </a:t>
            </a:r>
            <a:r>
              <a:rPr lang="en-US" b="1" i="1" dirty="0" smtClean="0"/>
              <a:t>large</a:t>
            </a:r>
            <a:r>
              <a:rPr lang="en-US" b="1" dirty="0" smtClean="0"/>
              <a:t> house </a:t>
            </a:r>
            <a:r>
              <a:rPr lang="en-US" dirty="0" smtClean="0"/>
              <a:t>is theirs.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Una</a:t>
            </a:r>
            <a:r>
              <a:rPr lang="en-US" dirty="0" smtClean="0"/>
              <a:t> </a:t>
            </a:r>
            <a:r>
              <a:rPr lang="en-US" dirty="0" err="1" smtClean="0"/>
              <a:t>Frase</a:t>
            </a:r>
            <a:r>
              <a:rPr lang="en-US" dirty="0" smtClean="0"/>
              <a:t> en </a:t>
            </a:r>
            <a:r>
              <a:rPr lang="en-US" dirty="0" err="1" smtClean="0"/>
              <a:t>espa</a:t>
            </a:r>
            <a:r>
              <a:rPr lang="es-ES" dirty="0" err="1" smtClean="0"/>
              <a:t>ñol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dirty="0" smtClean="0"/>
              <a:t>Similar </a:t>
            </a:r>
            <a:r>
              <a:rPr lang="es-ES" dirty="0" err="1" smtClean="0"/>
              <a:t>to</a:t>
            </a:r>
            <a:r>
              <a:rPr lang="es-ES" dirty="0" smtClean="0"/>
              <a:t> </a:t>
            </a:r>
            <a:r>
              <a:rPr lang="es-ES" dirty="0" err="1" smtClean="0"/>
              <a:t>English</a:t>
            </a:r>
            <a:r>
              <a:rPr lang="es-ES" dirty="0" smtClean="0"/>
              <a:t>, </a:t>
            </a:r>
            <a:r>
              <a:rPr lang="es-ES" dirty="0" err="1" smtClean="0"/>
              <a:t>Spanish</a:t>
            </a:r>
            <a:r>
              <a:rPr lang="es-ES" dirty="0" smtClean="0"/>
              <a:t> </a:t>
            </a:r>
            <a:r>
              <a:rPr lang="es-ES" dirty="0" err="1" smtClean="0"/>
              <a:t>sentences</a:t>
            </a:r>
            <a:r>
              <a:rPr lang="es-ES" dirty="0" smtClean="0"/>
              <a:t> place </a:t>
            </a:r>
            <a:r>
              <a:rPr lang="es-ES" dirty="0" err="1" smtClean="0"/>
              <a:t>the</a:t>
            </a:r>
            <a:r>
              <a:rPr lang="es-ES" dirty="0" smtClean="0"/>
              <a:t>  </a:t>
            </a:r>
            <a:r>
              <a:rPr lang="es-ES" dirty="0" err="1" smtClean="0"/>
              <a:t>subject</a:t>
            </a:r>
            <a:r>
              <a:rPr lang="es-ES" dirty="0" smtClean="0"/>
              <a:t> </a:t>
            </a:r>
            <a:r>
              <a:rPr lang="es-ES" dirty="0" err="1" smtClean="0"/>
              <a:t>before</a:t>
            </a:r>
            <a:r>
              <a:rPr lang="es-ES" dirty="0" smtClean="0"/>
              <a:t> </a:t>
            </a:r>
            <a:r>
              <a:rPr lang="es-ES" dirty="0" err="1" smtClean="0"/>
              <a:t>the</a:t>
            </a:r>
            <a:r>
              <a:rPr lang="es-ES" dirty="0" smtClean="0"/>
              <a:t> </a:t>
            </a:r>
            <a:r>
              <a:rPr lang="es-ES" dirty="0" err="1" smtClean="0"/>
              <a:t>verb</a:t>
            </a:r>
            <a:endParaRPr lang="es-ES" dirty="0" smtClean="0"/>
          </a:p>
          <a:p>
            <a:r>
              <a:rPr lang="es-ES" dirty="0" smtClean="0"/>
              <a:t>Ex</a:t>
            </a:r>
            <a:r>
              <a:rPr lang="en-US" dirty="0" smtClean="0"/>
              <a:t>: </a:t>
            </a:r>
            <a:r>
              <a:rPr lang="es-ES" b="1" dirty="0" smtClean="0"/>
              <a:t>Los estudiantes comen </a:t>
            </a:r>
            <a:r>
              <a:rPr lang="es-ES" dirty="0" smtClean="0"/>
              <a:t>mucho. </a:t>
            </a:r>
            <a:r>
              <a:rPr lang="es-ES" b="1" dirty="0" smtClean="0"/>
              <a:t>Yo hablo </a:t>
            </a:r>
            <a:r>
              <a:rPr lang="es-ES" dirty="0" smtClean="0"/>
              <a:t>español.  </a:t>
            </a:r>
          </a:p>
          <a:p>
            <a:r>
              <a:rPr lang="es-ES" b="1" dirty="0" smtClean="0"/>
              <a:t>UNLIKE</a:t>
            </a:r>
            <a:r>
              <a:rPr lang="es-ES" dirty="0" smtClean="0"/>
              <a:t> </a:t>
            </a:r>
            <a:r>
              <a:rPr lang="es-ES" dirty="0" err="1" smtClean="0"/>
              <a:t>English</a:t>
            </a:r>
            <a:r>
              <a:rPr lang="es-ES" dirty="0" smtClean="0"/>
              <a:t>, </a:t>
            </a:r>
            <a:r>
              <a:rPr lang="es-ES" dirty="0" err="1" smtClean="0"/>
              <a:t>adjectives</a:t>
            </a:r>
            <a:r>
              <a:rPr lang="es-ES" dirty="0" smtClean="0"/>
              <a:t> in a </a:t>
            </a:r>
            <a:r>
              <a:rPr lang="es-ES" dirty="0" err="1" smtClean="0"/>
              <a:t>Spanish</a:t>
            </a:r>
            <a:r>
              <a:rPr lang="es-ES" dirty="0" smtClean="0"/>
              <a:t> </a:t>
            </a:r>
            <a:r>
              <a:rPr lang="es-ES" dirty="0" err="1" smtClean="0"/>
              <a:t>sentence</a:t>
            </a:r>
            <a:r>
              <a:rPr lang="es-ES" dirty="0" smtClean="0"/>
              <a:t> </a:t>
            </a:r>
            <a:r>
              <a:rPr lang="es-ES" dirty="0" err="1" smtClean="0"/>
              <a:t>go</a:t>
            </a:r>
            <a:r>
              <a:rPr lang="es-ES" dirty="0" smtClean="0"/>
              <a:t> </a:t>
            </a:r>
            <a:r>
              <a:rPr lang="es-ES" b="1" dirty="0" smtClean="0"/>
              <a:t>AFTER</a:t>
            </a:r>
            <a:r>
              <a:rPr lang="es-ES" dirty="0" smtClean="0"/>
              <a:t> </a:t>
            </a:r>
            <a:r>
              <a:rPr lang="es-ES" dirty="0" err="1" smtClean="0"/>
              <a:t>the</a:t>
            </a:r>
            <a:r>
              <a:rPr lang="es-ES" dirty="0" smtClean="0"/>
              <a:t> </a:t>
            </a:r>
            <a:r>
              <a:rPr lang="es-ES" dirty="0" err="1" smtClean="0"/>
              <a:t>noun</a:t>
            </a:r>
            <a:r>
              <a:rPr lang="es-ES" dirty="0" smtClean="0"/>
              <a:t>, </a:t>
            </a:r>
            <a:r>
              <a:rPr lang="es-ES" dirty="0" err="1" smtClean="0"/>
              <a:t>not</a:t>
            </a:r>
            <a:r>
              <a:rPr lang="es-ES" dirty="0" smtClean="0"/>
              <a:t> </a:t>
            </a:r>
            <a:r>
              <a:rPr lang="es-ES" dirty="0" err="1" smtClean="0"/>
              <a:t>before</a:t>
            </a:r>
            <a:r>
              <a:rPr lang="es-ES" dirty="0" smtClean="0"/>
              <a:t> </a:t>
            </a:r>
            <a:r>
              <a:rPr lang="es-ES" dirty="0" err="1" smtClean="0"/>
              <a:t>it!</a:t>
            </a:r>
            <a:endParaRPr lang="es-ES" dirty="0" smtClean="0"/>
          </a:p>
          <a:p>
            <a:r>
              <a:rPr lang="es-ES" dirty="0" smtClean="0"/>
              <a:t>Ex</a:t>
            </a:r>
            <a:r>
              <a:rPr lang="en-US" dirty="0" smtClean="0"/>
              <a:t>: </a:t>
            </a:r>
            <a:r>
              <a:rPr lang="en-US" b="1" dirty="0" smtClean="0"/>
              <a:t>El</a:t>
            </a:r>
            <a:r>
              <a:rPr lang="en-US" dirty="0" smtClean="0"/>
              <a:t> </a:t>
            </a:r>
            <a:r>
              <a:rPr lang="en-US" b="1" dirty="0" err="1" smtClean="0"/>
              <a:t>papel</a:t>
            </a:r>
            <a:r>
              <a:rPr lang="en-US" b="1" dirty="0" smtClean="0"/>
              <a:t> </a:t>
            </a:r>
            <a:r>
              <a:rPr lang="en-US" b="1" dirty="0" err="1" smtClean="0"/>
              <a:t>blanco</a:t>
            </a:r>
            <a:r>
              <a:rPr lang="en-US" dirty="0" smtClean="0"/>
              <a:t>. </a:t>
            </a:r>
            <a:r>
              <a:rPr lang="en-US" b="1" dirty="0" smtClean="0"/>
              <a:t>La</a:t>
            </a:r>
            <a:r>
              <a:rPr lang="en-US" dirty="0" smtClean="0"/>
              <a:t> </a:t>
            </a:r>
            <a:r>
              <a:rPr lang="en-US" b="1" dirty="0" err="1" smtClean="0"/>
              <a:t>manzana</a:t>
            </a:r>
            <a:r>
              <a:rPr lang="en-US" b="1" dirty="0" smtClean="0"/>
              <a:t> </a:t>
            </a:r>
            <a:r>
              <a:rPr lang="en-US" b="1" dirty="0" err="1" smtClean="0"/>
              <a:t>roja</a:t>
            </a:r>
            <a:r>
              <a:rPr lang="en-US" dirty="0" smtClean="0"/>
              <a:t>.</a:t>
            </a:r>
            <a:r>
              <a:rPr lang="en-US" b="1" dirty="0" smtClean="0"/>
              <a:t> La casa </a:t>
            </a:r>
            <a:r>
              <a:rPr lang="en-US" b="1" dirty="0" err="1" smtClean="0"/>
              <a:t>blanca</a:t>
            </a:r>
            <a:r>
              <a:rPr lang="en-US" dirty="0" smtClean="0"/>
              <a:t>. </a:t>
            </a:r>
          </a:p>
          <a:p>
            <a:r>
              <a:rPr lang="en-US" dirty="0" smtClean="0"/>
              <a:t>* there is also the rule whereby adjectives are spelled in a way that MATCHES the noun*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Las </a:t>
            </a:r>
            <a:r>
              <a:rPr lang="en-US" dirty="0" err="1" smtClean="0"/>
              <a:t>Preguntas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Questions (</a:t>
            </a:r>
            <a:r>
              <a:rPr lang="en-US" dirty="0" err="1" smtClean="0"/>
              <a:t>las</a:t>
            </a:r>
            <a:r>
              <a:rPr lang="en-US" dirty="0" smtClean="0"/>
              <a:t> </a:t>
            </a:r>
            <a:r>
              <a:rPr lang="en-US" dirty="0" err="1" smtClean="0"/>
              <a:t>preguntas</a:t>
            </a:r>
            <a:r>
              <a:rPr lang="en-US" dirty="0" smtClean="0"/>
              <a:t>) in English follow the same pattern as sentences, with the subject coming before the verb.</a:t>
            </a:r>
          </a:p>
          <a:p>
            <a:r>
              <a:rPr lang="en-US" dirty="0" smtClean="0"/>
              <a:t>Ex: Do </a:t>
            </a:r>
            <a:r>
              <a:rPr lang="en-US" b="1" dirty="0" smtClean="0"/>
              <a:t>the students speak </a:t>
            </a:r>
            <a:r>
              <a:rPr lang="en-US" dirty="0" smtClean="0"/>
              <a:t>a lot? Are </a:t>
            </a:r>
            <a:r>
              <a:rPr lang="en-US" b="1" dirty="0" smtClean="0"/>
              <a:t>the teachers giving</a:t>
            </a:r>
            <a:r>
              <a:rPr lang="en-US" dirty="0" smtClean="0"/>
              <a:t> homework?</a:t>
            </a:r>
          </a:p>
          <a:p>
            <a:r>
              <a:rPr lang="en-US" dirty="0" smtClean="0"/>
              <a:t>Notice the words DO and ARE in these two examples, because they will be important later!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Preguntas</a:t>
            </a:r>
            <a:r>
              <a:rPr lang="en-US" dirty="0" smtClean="0"/>
              <a:t> en </a:t>
            </a:r>
            <a:r>
              <a:rPr lang="en-US" dirty="0" err="1" smtClean="0"/>
              <a:t>espa</a:t>
            </a:r>
            <a:r>
              <a:rPr lang="es-ES" dirty="0" err="1" smtClean="0"/>
              <a:t>ñol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dirty="0" err="1" smtClean="0"/>
              <a:t>The</a:t>
            </a:r>
            <a:r>
              <a:rPr lang="es-ES" dirty="0" smtClean="0"/>
              <a:t> </a:t>
            </a:r>
            <a:r>
              <a:rPr lang="es-ES" dirty="0" err="1" smtClean="0"/>
              <a:t>formation</a:t>
            </a:r>
            <a:r>
              <a:rPr lang="es-ES" dirty="0" smtClean="0"/>
              <a:t> of </a:t>
            </a:r>
            <a:r>
              <a:rPr lang="es-ES" dirty="0" err="1" smtClean="0"/>
              <a:t>questions</a:t>
            </a:r>
            <a:r>
              <a:rPr lang="es-ES" dirty="0" smtClean="0"/>
              <a:t> in </a:t>
            </a:r>
            <a:r>
              <a:rPr lang="es-ES" dirty="0" err="1" smtClean="0"/>
              <a:t>Spanish</a:t>
            </a:r>
            <a:r>
              <a:rPr lang="es-ES" dirty="0" smtClean="0"/>
              <a:t> </a:t>
            </a:r>
            <a:r>
              <a:rPr lang="es-ES" dirty="0" err="1" smtClean="0"/>
              <a:t>is</a:t>
            </a:r>
            <a:r>
              <a:rPr lang="es-ES" dirty="0" smtClean="0"/>
              <a:t> </a:t>
            </a:r>
            <a:r>
              <a:rPr lang="es-ES" dirty="0" err="1" smtClean="0"/>
              <a:t>different</a:t>
            </a:r>
            <a:r>
              <a:rPr lang="es-ES" dirty="0" smtClean="0"/>
              <a:t> </a:t>
            </a:r>
            <a:r>
              <a:rPr lang="es-ES" dirty="0" err="1" smtClean="0"/>
              <a:t>than</a:t>
            </a:r>
            <a:r>
              <a:rPr lang="es-ES" dirty="0" smtClean="0"/>
              <a:t> in </a:t>
            </a:r>
            <a:r>
              <a:rPr lang="es-ES" dirty="0" err="1" smtClean="0"/>
              <a:t>English</a:t>
            </a:r>
            <a:r>
              <a:rPr lang="es-ES" dirty="0" smtClean="0"/>
              <a:t>, </a:t>
            </a:r>
            <a:r>
              <a:rPr lang="es-ES" dirty="0" err="1" smtClean="0"/>
              <a:t>because</a:t>
            </a:r>
            <a:r>
              <a:rPr lang="es-ES" dirty="0" smtClean="0"/>
              <a:t> </a:t>
            </a:r>
            <a:r>
              <a:rPr lang="es-ES" dirty="0" err="1" smtClean="0"/>
              <a:t>just</a:t>
            </a:r>
            <a:r>
              <a:rPr lang="es-ES" dirty="0" smtClean="0"/>
              <a:t> </a:t>
            </a:r>
            <a:r>
              <a:rPr lang="es-ES" dirty="0" err="1" smtClean="0"/>
              <a:t>like</a:t>
            </a:r>
            <a:r>
              <a:rPr lang="es-ES" dirty="0" smtClean="0"/>
              <a:t> </a:t>
            </a:r>
            <a:r>
              <a:rPr lang="es-ES" dirty="0" err="1" smtClean="0"/>
              <a:t>we</a:t>
            </a:r>
            <a:r>
              <a:rPr lang="es-ES" dirty="0" smtClean="0"/>
              <a:t> </a:t>
            </a:r>
            <a:r>
              <a:rPr lang="es-ES" dirty="0" err="1" smtClean="0"/>
              <a:t>saw</a:t>
            </a:r>
            <a:r>
              <a:rPr lang="es-ES" dirty="0" smtClean="0"/>
              <a:t> in </a:t>
            </a:r>
            <a:r>
              <a:rPr lang="es-ES" dirty="0" err="1" smtClean="0"/>
              <a:t>the</a:t>
            </a:r>
            <a:r>
              <a:rPr lang="es-ES" dirty="0" smtClean="0"/>
              <a:t> </a:t>
            </a:r>
            <a:r>
              <a:rPr lang="es-ES" dirty="0" err="1" smtClean="0"/>
              <a:t>examples</a:t>
            </a:r>
            <a:r>
              <a:rPr lang="es-ES" dirty="0" smtClean="0"/>
              <a:t> </a:t>
            </a:r>
            <a:r>
              <a:rPr lang="es-ES" dirty="0" err="1" smtClean="0"/>
              <a:t>with</a:t>
            </a:r>
            <a:r>
              <a:rPr lang="es-ES" dirty="0" smtClean="0"/>
              <a:t> </a:t>
            </a:r>
            <a:r>
              <a:rPr lang="es-ES" dirty="0" err="1" smtClean="0"/>
              <a:t>adjectives</a:t>
            </a:r>
            <a:r>
              <a:rPr lang="es-ES" dirty="0" smtClean="0"/>
              <a:t>, </a:t>
            </a:r>
            <a:r>
              <a:rPr lang="es-ES" dirty="0" err="1" smtClean="0"/>
              <a:t>the</a:t>
            </a:r>
            <a:r>
              <a:rPr lang="es-ES" dirty="0" smtClean="0"/>
              <a:t> </a:t>
            </a:r>
            <a:r>
              <a:rPr lang="es-ES" dirty="0" err="1" smtClean="0"/>
              <a:t>words</a:t>
            </a:r>
            <a:r>
              <a:rPr lang="es-ES" dirty="0" smtClean="0"/>
              <a:t> </a:t>
            </a:r>
            <a:r>
              <a:rPr lang="es-ES" i="1" dirty="0" smtClean="0"/>
              <a:t>SWITCH THEIR NORMAL POSITION.</a:t>
            </a:r>
          </a:p>
          <a:p>
            <a:r>
              <a:rPr lang="es-ES" dirty="0" smtClean="0"/>
              <a:t>Ex</a:t>
            </a:r>
            <a:r>
              <a:rPr lang="en-US" dirty="0" smtClean="0"/>
              <a:t>: Do </a:t>
            </a:r>
            <a:r>
              <a:rPr lang="en-US" b="1" dirty="0" smtClean="0"/>
              <a:t>they eat </a:t>
            </a:r>
            <a:r>
              <a:rPr lang="en-US" dirty="0" smtClean="0"/>
              <a:t>a lot? </a:t>
            </a:r>
            <a:r>
              <a:rPr lang="es-ES" dirty="0" smtClean="0"/>
              <a:t>¿</a:t>
            </a:r>
            <a:r>
              <a:rPr lang="es-ES" b="1" dirty="0" smtClean="0"/>
              <a:t>Comen ellos </a:t>
            </a:r>
            <a:r>
              <a:rPr lang="es-ES" dirty="0" smtClean="0"/>
              <a:t>mucho?</a:t>
            </a:r>
          </a:p>
          <a:p>
            <a:r>
              <a:rPr lang="es-ES" dirty="0" smtClean="0"/>
              <a:t>Ex</a:t>
            </a:r>
            <a:r>
              <a:rPr lang="en-US" dirty="0" smtClean="0"/>
              <a:t>: When are </a:t>
            </a:r>
            <a:r>
              <a:rPr lang="en-US" b="1" dirty="0" smtClean="0"/>
              <a:t>we going </a:t>
            </a:r>
            <a:r>
              <a:rPr lang="en-US" dirty="0" smtClean="0"/>
              <a:t>to the restaurant?</a:t>
            </a:r>
          </a:p>
          <a:p>
            <a:r>
              <a:rPr lang="en-US" dirty="0"/>
              <a:t> </a:t>
            </a:r>
            <a:r>
              <a:rPr lang="en-US" dirty="0" smtClean="0"/>
              <a:t>     ¿</a:t>
            </a:r>
            <a:r>
              <a:rPr lang="en-US" dirty="0" err="1" smtClean="0"/>
              <a:t>Cuándo</a:t>
            </a:r>
            <a:r>
              <a:rPr lang="en-US" dirty="0" smtClean="0"/>
              <a:t> </a:t>
            </a:r>
            <a:r>
              <a:rPr lang="en-US" b="1" dirty="0" err="1" smtClean="0"/>
              <a:t>vamos</a:t>
            </a:r>
            <a:r>
              <a:rPr lang="en-US" b="1" dirty="0" smtClean="0"/>
              <a:t> </a:t>
            </a:r>
            <a:r>
              <a:rPr lang="en-US" b="1" dirty="0" err="1" smtClean="0"/>
              <a:t>nosotros</a:t>
            </a:r>
            <a:r>
              <a:rPr lang="en-US" b="1" dirty="0" smtClean="0"/>
              <a:t> </a:t>
            </a:r>
            <a:r>
              <a:rPr lang="en-US" dirty="0" smtClean="0"/>
              <a:t>al </a:t>
            </a:r>
            <a:r>
              <a:rPr lang="en-US" dirty="0" err="1" smtClean="0"/>
              <a:t>restaurante</a:t>
            </a:r>
            <a:r>
              <a:rPr lang="en-US" dirty="0" smtClean="0"/>
              <a:t>?</a:t>
            </a:r>
          </a:p>
          <a:p>
            <a:r>
              <a:rPr lang="es-ES" dirty="0" err="1" smtClean="0"/>
              <a:t>When</a:t>
            </a:r>
            <a:r>
              <a:rPr lang="es-ES" dirty="0" smtClean="0"/>
              <a:t> </a:t>
            </a:r>
            <a:r>
              <a:rPr lang="es-ES" dirty="0" err="1" smtClean="0"/>
              <a:t>creating</a:t>
            </a:r>
            <a:r>
              <a:rPr lang="es-ES" dirty="0" smtClean="0"/>
              <a:t> a </a:t>
            </a:r>
            <a:r>
              <a:rPr lang="es-ES" dirty="0" err="1" smtClean="0"/>
              <a:t>question</a:t>
            </a:r>
            <a:r>
              <a:rPr lang="es-ES" dirty="0" smtClean="0"/>
              <a:t> in </a:t>
            </a:r>
            <a:r>
              <a:rPr lang="es-ES" dirty="0" err="1" smtClean="0"/>
              <a:t>Spanish</a:t>
            </a:r>
            <a:r>
              <a:rPr lang="es-ES" dirty="0" smtClean="0"/>
              <a:t> </a:t>
            </a:r>
            <a:r>
              <a:rPr lang="es-ES" dirty="0" err="1" smtClean="0"/>
              <a:t>you</a:t>
            </a:r>
            <a:r>
              <a:rPr lang="es-ES" dirty="0" smtClean="0"/>
              <a:t> </a:t>
            </a:r>
            <a:r>
              <a:rPr lang="es-ES" dirty="0" err="1" smtClean="0"/>
              <a:t>must</a:t>
            </a:r>
            <a:r>
              <a:rPr lang="es-ES" dirty="0" smtClean="0"/>
              <a:t> ALWAYS </a:t>
            </a:r>
            <a:r>
              <a:rPr lang="es-ES" dirty="0" err="1" smtClean="0"/>
              <a:t>make</a:t>
            </a:r>
            <a:r>
              <a:rPr lang="es-ES" dirty="0" smtClean="0"/>
              <a:t> </a:t>
            </a:r>
            <a:r>
              <a:rPr lang="es-ES" dirty="0" err="1" smtClean="0"/>
              <a:t>them</a:t>
            </a:r>
            <a:r>
              <a:rPr lang="es-ES" dirty="0" smtClean="0"/>
              <a:t> </a:t>
            </a:r>
            <a:r>
              <a:rPr lang="en-US" dirty="0" smtClean="0"/>
              <a:t>“backwards” from </a:t>
            </a:r>
            <a:r>
              <a:rPr lang="en-US" dirty="0" err="1" smtClean="0"/>
              <a:t>english</a:t>
            </a:r>
            <a:r>
              <a:rPr lang="en-US" dirty="0"/>
              <a:t>!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Los </a:t>
            </a:r>
            <a:r>
              <a:rPr lang="en-US" dirty="0" err="1" smtClean="0"/>
              <a:t>interrogativos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Making and answering questions in Spanish requires you to memorize the common question words (called </a:t>
            </a:r>
            <a:r>
              <a:rPr lang="en-US" i="1" dirty="0" err="1" smtClean="0"/>
              <a:t>interrogativos</a:t>
            </a:r>
            <a:r>
              <a:rPr lang="en-US" dirty="0" smtClean="0"/>
              <a:t>)</a:t>
            </a:r>
            <a:r>
              <a:rPr lang="en-US" dirty="0"/>
              <a:t> </a:t>
            </a:r>
            <a:r>
              <a:rPr lang="en-US" dirty="0" smtClean="0"/>
              <a:t>in Spanish</a:t>
            </a:r>
          </a:p>
          <a:p>
            <a:r>
              <a:rPr lang="es-ES" dirty="0" smtClean="0"/>
              <a:t>¿Quién? ¿Quiénes? </a:t>
            </a:r>
            <a:r>
              <a:rPr lang="en-US" dirty="0" smtClean="0"/>
              <a:t>= who or whom (plural)</a:t>
            </a:r>
            <a:endParaRPr lang="es-ES" dirty="0" smtClean="0"/>
          </a:p>
          <a:p>
            <a:r>
              <a:rPr lang="es-ES" dirty="0" smtClean="0"/>
              <a:t>¿Qué? = </a:t>
            </a:r>
            <a:r>
              <a:rPr lang="es-ES" dirty="0" err="1" smtClean="0"/>
              <a:t>what</a:t>
            </a:r>
            <a:endParaRPr lang="es-ES" dirty="0" smtClean="0"/>
          </a:p>
          <a:p>
            <a:r>
              <a:rPr lang="es-ES" dirty="0" smtClean="0"/>
              <a:t>¿Dónde? = </a:t>
            </a:r>
            <a:r>
              <a:rPr lang="es-ES" dirty="0" err="1" smtClean="0"/>
              <a:t>where</a:t>
            </a:r>
            <a:r>
              <a:rPr lang="es-ES" dirty="0" smtClean="0"/>
              <a:t> (</a:t>
            </a:r>
            <a:r>
              <a:rPr lang="es-ES" dirty="0" err="1" smtClean="0"/>
              <a:t>location</a:t>
            </a:r>
            <a:r>
              <a:rPr lang="es-ES" dirty="0" smtClean="0"/>
              <a:t>)</a:t>
            </a:r>
          </a:p>
          <a:p>
            <a:r>
              <a:rPr lang="es-ES" dirty="0" smtClean="0"/>
              <a:t>¿Cuándo? = </a:t>
            </a:r>
            <a:r>
              <a:rPr lang="es-ES" dirty="0" err="1" smtClean="0"/>
              <a:t>when</a:t>
            </a:r>
            <a:endParaRPr lang="es-ES" dirty="0" smtClean="0"/>
          </a:p>
          <a:p>
            <a:r>
              <a:rPr lang="es-ES" dirty="0" smtClean="0"/>
              <a:t>¿Por qué? = </a:t>
            </a:r>
            <a:r>
              <a:rPr lang="es-ES" dirty="0" err="1" smtClean="0"/>
              <a:t>why</a:t>
            </a:r>
            <a:endParaRPr lang="es-ES" dirty="0" smtClean="0"/>
          </a:p>
          <a:p>
            <a:r>
              <a:rPr lang="es-ES" dirty="0" smtClean="0"/>
              <a:t>¿Cómo? = </a:t>
            </a:r>
            <a:r>
              <a:rPr lang="es-ES" dirty="0" err="1" smtClean="0"/>
              <a:t>how</a:t>
            </a:r>
            <a:endParaRPr lang="es-ES" dirty="0" smtClean="0"/>
          </a:p>
          <a:p>
            <a:r>
              <a:rPr lang="es-ES" dirty="0" smtClean="0"/>
              <a:t>¿Adónde? = </a:t>
            </a:r>
            <a:r>
              <a:rPr lang="es-ES" dirty="0" err="1" smtClean="0"/>
              <a:t>to</a:t>
            </a:r>
            <a:r>
              <a:rPr lang="es-ES" dirty="0" smtClean="0"/>
              <a:t> </a:t>
            </a:r>
            <a:r>
              <a:rPr lang="es-ES" dirty="0" err="1" smtClean="0"/>
              <a:t>where</a:t>
            </a:r>
            <a:r>
              <a:rPr lang="es-ES" dirty="0" smtClean="0"/>
              <a:t> (</a:t>
            </a:r>
            <a:r>
              <a:rPr lang="es-ES" dirty="0" err="1" smtClean="0"/>
              <a:t>destination</a:t>
            </a:r>
            <a:r>
              <a:rPr lang="es-ES" dirty="0" smtClean="0"/>
              <a:t>)</a:t>
            </a:r>
          </a:p>
          <a:p>
            <a:endParaRPr lang="es-E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Putting it all together!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sz="2800" dirty="0" smtClean="0"/>
              <a:t>English question: </a:t>
            </a:r>
            <a:r>
              <a:rPr lang="en-US" sz="2800" i="1" dirty="0" smtClean="0"/>
              <a:t>Where</a:t>
            </a:r>
            <a:r>
              <a:rPr lang="en-US" sz="2800" dirty="0" smtClean="0"/>
              <a:t> do </a:t>
            </a:r>
            <a:r>
              <a:rPr lang="en-US" sz="2800" i="1" dirty="0" smtClean="0"/>
              <a:t>the students eat</a:t>
            </a:r>
            <a:r>
              <a:rPr lang="en-US" sz="2800" dirty="0" smtClean="0"/>
              <a:t>?</a:t>
            </a:r>
          </a:p>
          <a:p>
            <a:r>
              <a:rPr lang="en-US" sz="2800" b="1" i="1" dirty="0" smtClean="0"/>
              <a:t>Notice the pattern</a:t>
            </a:r>
            <a:r>
              <a:rPr lang="en-US" sz="2800" dirty="0" smtClean="0"/>
              <a:t>: question word + subject + verb</a:t>
            </a:r>
          </a:p>
          <a:p>
            <a:r>
              <a:rPr lang="en-US" sz="2800" dirty="0" smtClean="0"/>
              <a:t>Spanish question: ¿</a:t>
            </a:r>
            <a:r>
              <a:rPr lang="en-US" sz="2800" i="1" dirty="0" err="1" smtClean="0"/>
              <a:t>Dónde</a:t>
            </a:r>
            <a:r>
              <a:rPr lang="en-US" sz="2800" dirty="0" smtClean="0"/>
              <a:t> </a:t>
            </a:r>
            <a:r>
              <a:rPr lang="en-US" sz="2800" i="1" dirty="0" err="1" smtClean="0"/>
              <a:t>comen</a:t>
            </a:r>
            <a:r>
              <a:rPr lang="en-US" sz="2800" i="1" dirty="0" smtClean="0"/>
              <a:t> los </a:t>
            </a:r>
            <a:r>
              <a:rPr lang="en-US" sz="2800" i="1" dirty="0" err="1" smtClean="0"/>
              <a:t>estudiantes</a:t>
            </a:r>
            <a:r>
              <a:rPr lang="en-US" sz="2800" dirty="0" smtClean="0"/>
              <a:t>?</a:t>
            </a:r>
          </a:p>
          <a:p>
            <a:r>
              <a:rPr lang="es-ES" sz="2800" b="1" i="1" dirty="0" err="1" smtClean="0"/>
              <a:t>Notice</a:t>
            </a:r>
            <a:r>
              <a:rPr lang="es-ES" sz="2800" b="1" i="1" dirty="0"/>
              <a:t> </a:t>
            </a:r>
            <a:r>
              <a:rPr lang="es-ES" sz="2800" b="1" i="1" dirty="0" err="1" smtClean="0"/>
              <a:t>the</a:t>
            </a:r>
            <a:r>
              <a:rPr lang="es-ES" sz="2800" b="1" i="1" dirty="0" smtClean="0"/>
              <a:t> </a:t>
            </a:r>
            <a:r>
              <a:rPr lang="es-ES" sz="2800" b="1" i="1" dirty="0" err="1" smtClean="0"/>
              <a:t>pattern</a:t>
            </a:r>
            <a:r>
              <a:rPr lang="en-US" sz="2800" dirty="0" smtClean="0"/>
              <a:t>: question word + verb + subject.</a:t>
            </a:r>
          </a:p>
          <a:p>
            <a:r>
              <a:rPr lang="en-US" sz="2800" dirty="0" smtClean="0"/>
              <a:t>English question: What music does </a:t>
            </a:r>
            <a:r>
              <a:rPr lang="en-US" sz="2800" b="1" i="1" dirty="0" smtClean="0"/>
              <a:t>the band play</a:t>
            </a:r>
            <a:r>
              <a:rPr lang="en-US" sz="2800" dirty="0" smtClean="0"/>
              <a:t>?</a:t>
            </a:r>
          </a:p>
          <a:p>
            <a:pPr algn="ctr"/>
            <a:r>
              <a:rPr lang="en-US" sz="2800" dirty="0" smtClean="0"/>
              <a:t>Spanish question: </a:t>
            </a:r>
            <a:r>
              <a:rPr lang="es-ES" sz="2800" dirty="0" smtClean="0"/>
              <a:t>¿Qué música </a:t>
            </a:r>
            <a:r>
              <a:rPr lang="es-ES" sz="2800" b="1" i="1" dirty="0" smtClean="0"/>
              <a:t>toca la banda</a:t>
            </a:r>
            <a:r>
              <a:rPr lang="es-ES" sz="2800" dirty="0" smtClean="0"/>
              <a:t>?</a:t>
            </a:r>
            <a:endParaRPr lang="en-US" sz="2800" dirty="0" smtClean="0"/>
          </a:p>
          <a:p>
            <a:pPr algn="ctr"/>
            <a:r>
              <a:rPr lang="es-ES" sz="2800" dirty="0" err="1" smtClean="0"/>
              <a:t>Notice</a:t>
            </a:r>
            <a:r>
              <a:rPr lang="es-ES" sz="2800" dirty="0" smtClean="0"/>
              <a:t> </a:t>
            </a:r>
            <a:r>
              <a:rPr lang="es-ES" sz="2800" dirty="0" err="1" smtClean="0"/>
              <a:t>how</a:t>
            </a:r>
            <a:r>
              <a:rPr lang="es-ES" sz="2800" dirty="0" smtClean="0"/>
              <a:t> </a:t>
            </a:r>
            <a:r>
              <a:rPr lang="es-ES" sz="2800" dirty="0" err="1" smtClean="0"/>
              <a:t>the</a:t>
            </a:r>
            <a:r>
              <a:rPr lang="es-ES" sz="2800" dirty="0" smtClean="0"/>
              <a:t> </a:t>
            </a:r>
            <a:r>
              <a:rPr lang="es-ES" sz="2800" dirty="0" err="1" smtClean="0"/>
              <a:t>question</a:t>
            </a:r>
            <a:r>
              <a:rPr lang="es-ES" sz="2800" dirty="0" smtClean="0"/>
              <a:t> </a:t>
            </a:r>
            <a:r>
              <a:rPr lang="es-ES" sz="2800" dirty="0" err="1" smtClean="0"/>
              <a:t>word</a:t>
            </a:r>
            <a:r>
              <a:rPr lang="es-ES" sz="2800" dirty="0" smtClean="0"/>
              <a:t> </a:t>
            </a:r>
            <a:r>
              <a:rPr lang="es-ES" sz="2800" dirty="0" err="1" smtClean="0"/>
              <a:t>stays</a:t>
            </a:r>
            <a:r>
              <a:rPr lang="es-ES" sz="2800" dirty="0" smtClean="0"/>
              <a:t> in </a:t>
            </a:r>
            <a:r>
              <a:rPr lang="es-ES" sz="2800" dirty="0" err="1" smtClean="0"/>
              <a:t>first</a:t>
            </a:r>
            <a:r>
              <a:rPr lang="es-ES" sz="2800" dirty="0" smtClean="0"/>
              <a:t> position </a:t>
            </a:r>
            <a:r>
              <a:rPr lang="es-ES" sz="2800" dirty="0" err="1" smtClean="0"/>
              <a:t>for</a:t>
            </a:r>
            <a:r>
              <a:rPr lang="es-ES" sz="2800" dirty="0" smtClean="0"/>
              <a:t> </a:t>
            </a:r>
            <a:r>
              <a:rPr lang="es-ES" sz="2800" dirty="0" err="1" smtClean="0"/>
              <a:t>both</a:t>
            </a:r>
            <a:r>
              <a:rPr lang="es-ES" sz="2800" dirty="0" smtClean="0"/>
              <a:t> </a:t>
            </a:r>
            <a:r>
              <a:rPr lang="es-ES" sz="2800" dirty="0" err="1" smtClean="0"/>
              <a:t>examples</a:t>
            </a:r>
            <a:r>
              <a:rPr lang="es-ES" sz="2800" dirty="0" smtClean="0"/>
              <a:t>!!!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" dirty="0" err="1" smtClean="0"/>
              <a:t>Now</a:t>
            </a:r>
            <a:r>
              <a:rPr lang="es-ES" dirty="0" smtClean="0"/>
              <a:t> </a:t>
            </a:r>
            <a:r>
              <a:rPr lang="es-ES" dirty="0" err="1" smtClean="0"/>
              <a:t>you</a:t>
            </a:r>
            <a:r>
              <a:rPr lang="es-ES" dirty="0" smtClean="0"/>
              <a:t> try!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dirty="0" err="1" smtClean="0"/>
              <a:t>Give</a:t>
            </a:r>
            <a:r>
              <a:rPr lang="es-ES" dirty="0" smtClean="0"/>
              <a:t> </a:t>
            </a:r>
            <a:r>
              <a:rPr lang="es-ES" dirty="0" err="1" smtClean="0"/>
              <a:t>the</a:t>
            </a:r>
            <a:r>
              <a:rPr lang="es-ES" dirty="0" smtClean="0"/>
              <a:t> </a:t>
            </a:r>
            <a:r>
              <a:rPr lang="es-ES" dirty="0" err="1" smtClean="0"/>
              <a:t>spanish</a:t>
            </a:r>
            <a:r>
              <a:rPr lang="es-ES" dirty="0" smtClean="0"/>
              <a:t> </a:t>
            </a:r>
            <a:r>
              <a:rPr lang="es-ES" dirty="0" err="1" smtClean="0"/>
              <a:t>question</a:t>
            </a:r>
            <a:r>
              <a:rPr lang="es-ES" dirty="0" smtClean="0"/>
              <a:t> </a:t>
            </a:r>
            <a:r>
              <a:rPr lang="es-ES" dirty="0" err="1" smtClean="0"/>
              <a:t>for</a:t>
            </a:r>
            <a:r>
              <a:rPr lang="es-ES" dirty="0" smtClean="0"/>
              <a:t> </a:t>
            </a:r>
            <a:r>
              <a:rPr lang="es-ES" dirty="0" err="1" smtClean="0"/>
              <a:t>the</a:t>
            </a:r>
            <a:r>
              <a:rPr lang="es-ES" dirty="0" smtClean="0"/>
              <a:t> </a:t>
            </a:r>
            <a:r>
              <a:rPr lang="es-ES" dirty="0" err="1" smtClean="0"/>
              <a:t>following</a:t>
            </a:r>
            <a:r>
              <a:rPr lang="en-US" dirty="0" smtClean="0"/>
              <a:t>:</a:t>
            </a:r>
          </a:p>
          <a:p>
            <a:r>
              <a:rPr lang="en-US" dirty="0" smtClean="0"/>
              <a:t>Where are the students studying? (</a:t>
            </a:r>
            <a:r>
              <a:rPr lang="en-US" dirty="0" err="1" smtClean="0"/>
              <a:t>estudiar</a:t>
            </a:r>
            <a:r>
              <a:rPr lang="en-US" dirty="0"/>
              <a:t>)</a:t>
            </a:r>
            <a:endParaRPr lang="en-US" dirty="0" smtClean="0"/>
          </a:p>
          <a:p>
            <a:r>
              <a:rPr lang="es-ES" dirty="0" smtClean="0"/>
              <a:t>¿Dónde </a:t>
            </a:r>
            <a:r>
              <a:rPr lang="es-ES" b="1" dirty="0" smtClean="0"/>
              <a:t>estudian los estudiantes</a:t>
            </a:r>
            <a:r>
              <a:rPr lang="es-ES" dirty="0" smtClean="0"/>
              <a:t>?</a:t>
            </a:r>
          </a:p>
          <a:p>
            <a:r>
              <a:rPr lang="es-ES" dirty="0" err="1" smtClean="0"/>
              <a:t>When</a:t>
            </a:r>
            <a:r>
              <a:rPr lang="es-ES" dirty="0" smtClean="0"/>
              <a:t> do </a:t>
            </a:r>
            <a:r>
              <a:rPr lang="es-ES" dirty="0" err="1" smtClean="0"/>
              <a:t>you</a:t>
            </a:r>
            <a:r>
              <a:rPr lang="es-ES" dirty="0" smtClean="0"/>
              <a:t> </a:t>
            </a:r>
            <a:r>
              <a:rPr lang="es-ES" dirty="0" err="1" smtClean="0"/>
              <a:t>talk</a:t>
            </a:r>
            <a:r>
              <a:rPr lang="es-ES" dirty="0" smtClean="0"/>
              <a:t> </a:t>
            </a:r>
            <a:r>
              <a:rPr lang="es-ES" dirty="0" err="1" smtClean="0"/>
              <a:t>with</a:t>
            </a:r>
            <a:r>
              <a:rPr lang="es-ES" dirty="0" smtClean="0"/>
              <a:t> </a:t>
            </a:r>
            <a:r>
              <a:rPr lang="es-ES" dirty="0" err="1" smtClean="0"/>
              <a:t>your</a:t>
            </a:r>
            <a:r>
              <a:rPr lang="es-ES" dirty="0" smtClean="0"/>
              <a:t> </a:t>
            </a:r>
            <a:r>
              <a:rPr lang="es-ES" dirty="0" err="1" smtClean="0"/>
              <a:t>teacher</a:t>
            </a:r>
            <a:r>
              <a:rPr lang="es-ES" dirty="0" smtClean="0"/>
              <a:t> (hablar)?</a:t>
            </a:r>
          </a:p>
          <a:p>
            <a:r>
              <a:rPr lang="es-ES" dirty="0" smtClean="0"/>
              <a:t>¿Cuándo </a:t>
            </a:r>
            <a:r>
              <a:rPr lang="es-ES" b="1" dirty="0" smtClean="0"/>
              <a:t>hablas tú </a:t>
            </a:r>
            <a:r>
              <a:rPr lang="es-ES" dirty="0" smtClean="0"/>
              <a:t>con tu profesora?</a:t>
            </a:r>
          </a:p>
          <a:p>
            <a:r>
              <a:rPr lang="es-ES" dirty="0" err="1" smtClean="0"/>
              <a:t>With</a:t>
            </a:r>
            <a:r>
              <a:rPr lang="es-ES" dirty="0" smtClean="0"/>
              <a:t> </a:t>
            </a:r>
            <a:r>
              <a:rPr lang="es-ES" dirty="0" err="1" smtClean="0"/>
              <a:t>whom</a:t>
            </a:r>
            <a:r>
              <a:rPr lang="es-ES" dirty="0" smtClean="0"/>
              <a:t> (plural) are </a:t>
            </a:r>
            <a:r>
              <a:rPr lang="es-ES" dirty="0" err="1" smtClean="0"/>
              <a:t>they</a:t>
            </a:r>
            <a:r>
              <a:rPr lang="es-ES" dirty="0" smtClean="0"/>
              <a:t> </a:t>
            </a:r>
            <a:r>
              <a:rPr lang="es-ES" dirty="0" err="1" smtClean="0"/>
              <a:t>walking</a:t>
            </a:r>
            <a:r>
              <a:rPr lang="es-ES" dirty="0" smtClean="0"/>
              <a:t>?(caminar)</a:t>
            </a:r>
          </a:p>
          <a:p>
            <a:r>
              <a:rPr lang="es-ES" dirty="0" smtClean="0"/>
              <a:t>¿Con quiénes </a:t>
            </a:r>
            <a:r>
              <a:rPr lang="es-ES" b="1" dirty="0" smtClean="0"/>
              <a:t>caminan ellos</a:t>
            </a:r>
            <a:r>
              <a:rPr lang="es-ES" dirty="0" smtClean="0"/>
              <a:t>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7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56</TotalTime>
  <Words>494</Words>
  <Application>Microsoft Office PowerPoint</Application>
  <PresentationFormat>On-screen Show (4:3)</PresentationFormat>
  <Paragraphs>48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Apex</vt:lpstr>
      <vt:lpstr>Sentences vs. Questions in Spanish</vt:lpstr>
      <vt:lpstr>Una Frase</vt:lpstr>
      <vt:lpstr>Una Frase en español</vt:lpstr>
      <vt:lpstr>Las Preguntas</vt:lpstr>
      <vt:lpstr>Preguntas en español</vt:lpstr>
      <vt:lpstr>Los interrogativos</vt:lpstr>
      <vt:lpstr>Putting it all together!</vt:lpstr>
      <vt:lpstr>Now you try!</vt:lpstr>
    </vt:vector>
  </TitlesOfParts>
  <Company>Randolph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Sentences vs. Questions in Spanish</dc:title>
  <dc:creator> </dc:creator>
  <cp:lastModifiedBy> </cp:lastModifiedBy>
  <cp:revision>1</cp:revision>
  <dcterms:created xsi:type="dcterms:W3CDTF">2011-05-12T18:14:21Z</dcterms:created>
  <dcterms:modified xsi:type="dcterms:W3CDTF">2011-05-12T19:11:03Z</dcterms:modified>
</cp:coreProperties>
</file>

<file path=docProps/thumbnail.jpeg>
</file>